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04" autoAdjust="0"/>
    <p:restoredTop sz="99876" autoAdjust="0"/>
  </p:normalViewPr>
  <p:slideViewPr>
    <p:cSldViewPr snapToGrid="0" showGuides="1">
      <p:cViewPr varScale="1">
        <p:scale>
          <a:sx n="106" d="100"/>
          <a:sy n="106" d="100"/>
        </p:scale>
        <p:origin x="-168" y="-96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/>
        <c:gapWidth val="219"/>
        <c:overlap val="-27"/>
        <c:axId val="59830272"/>
        <c:axId val="59831808"/>
      </c:barChart>
      <c:catAx>
        <c:axId val="59830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31808"/>
        <c:crosses val="autoZero"/>
        <c:auto val="1"/>
        <c:lblAlgn val="ctr"/>
        <c:lblOffset val="100"/>
      </c:catAx>
      <c:valAx>
        <c:axId val="59831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3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xmlns="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:a16="http://schemas.microsoft.com/office/drawing/2014/main" xmlns="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7300"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443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 ВСЕРОССИЙСКОЙ ПЕРЕПИСИ НАСЕЛЕНИЯ  2020 </vt:lpstr>
      <vt:lpstr>Слайд 2</vt:lpstr>
      <vt:lpstr>Всероссийская перепись населения 2020 года</vt:lpstr>
      <vt:lpstr>Ростовская область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ЛОГОТИП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Нова</cp:lastModifiedBy>
  <cp:revision>421</cp:revision>
  <dcterms:created xsi:type="dcterms:W3CDTF">2019-10-08T13:20:47Z</dcterms:created>
  <dcterms:modified xsi:type="dcterms:W3CDTF">2020-02-11T12:00:03Z</dcterms:modified>
</cp:coreProperties>
</file>